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101" d="100"/>
          <a:sy n="101" d="100"/>
        </p:scale>
        <p:origin x="92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 Detecting Spam Emails</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www.coursera.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www.kaggle.com/learn" TargetMode="External"/><Relationship Id="rId4" Type="http://schemas.openxmlformats.org/officeDocument/2006/relationships/hyperlink" Target="https://www.udacity.com/"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 Detecting Spam Emails</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5270699"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KASTHURI J</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a:t>
            </a:r>
            <a:r>
              <a:rPr lang="en-US" sz="1100" b="0" i="0" u="none" strike="noStrike" cap="none">
                <a:solidFill>
                  <a:schemeClr val="bg1"/>
                </a:solidFill>
                <a:latin typeface="Arial"/>
                <a:ea typeface="Arial"/>
                <a:cs typeface="Arial"/>
                <a:sym typeface="Arial"/>
              </a:rPr>
              <a:t>:                    au61772111045</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Name:       GOVERNMENT COLLEGE OF ENGINEERING, SALEM</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23208" y="1478492"/>
            <a:ext cx="7557752"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dirty="0">
                <a:solidFill>
                  <a:schemeClr val="tx1"/>
                </a:solidFill>
                <a:effectLst/>
                <a:latin typeface="Söhne"/>
              </a:rPr>
              <a:t>Algorithm:</a:t>
            </a:r>
          </a:p>
          <a:p>
            <a:pPr algn="l">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p>
          <a:p>
            <a:pPr algn="l"/>
            <a:r>
              <a:rPr lang="en-IN" b="0" i="0" dirty="0">
                <a:solidFill>
                  <a:schemeClr val="tx1"/>
                </a:solidFill>
                <a:effectLst/>
                <a:latin typeface="Söhne"/>
              </a:rPr>
              <a:t>Algorithm Steps:</a:t>
            </a: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4" name="Picture 3" descr="A screenshot of a computer">
            <a:extLst>
              <a:ext uri="{FF2B5EF4-FFF2-40B4-BE49-F238E27FC236}">
                <a16:creationId xmlns:a16="http://schemas.microsoft.com/office/drawing/2014/main" id="{1951BF17-8797-56BF-4E91-F3659C220632}"/>
              </a:ext>
            </a:extLst>
          </p:cNvPr>
          <p:cNvPicPr>
            <a:picLocks noChangeAspect="1"/>
          </p:cNvPicPr>
          <p:nvPr/>
        </p:nvPicPr>
        <p:blipFill>
          <a:blip r:embed="rId3"/>
          <a:stretch>
            <a:fillRect/>
          </a:stretch>
        </p:blipFill>
        <p:spPr>
          <a:xfrm>
            <a:off x="1654988" y="1185946"/>
            <a:ext cx="5531742" cy="3109081"/>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chemeClr val="tx1"/>
                </a:solidFill>
                <a:effectLst/>
                <a:latin typeface="Söhne"/>
              </a:rPr>
              <a:t>Advanced Machine Learning Techniques:</a:t>
            </a:r>
            <a:r>
              <a:rPr lang="en-US" b="0" i="0" dirty="0">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lang="en-US" b="1" i="0" dirty="0">
                <a:solidFill>
                  <a:schemeClr val="tx1"/>
                </a:solidFill>
                <a:effectLst/>
                <a:latin typeface="Söhne"/>
              </a:rPr>
              <a:t>Real-Time Detection:</a:t>
            </a:r>
            <a:r>
              <a:rPr lang="en-US" b="0" i="0" dirty="0">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lang="en-US" b="1" i="0" dirty="0">
                <a:solidFill>
                  <a:schemeClr val="tx1"/>
                </a:solidFill>
                <a:effectLst/>
                <a:latin typeface="Söhne"/>
              </a:rPr>
              <a:t>User Feedback Integration:</a:t>
            </a:r>
            <a:r>
              <a:rPr lang="en-US" b="0" i="0" dirty="0">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lang="en-US" b="1" i="0" dirty="0">
                <a:solidFill>
                  <a:schemeClr val="tx1"/>
                </a:solidFill>
                <a:effectLst/>
                <a:latin typeface="Söhne"/>
              </a:rPr>
              <a:t>Multimodal Detection:</a:t>
            </a:r>
            <a:r>
              <a:rPr lang="en-US" b="0" i="0" dirty="0">
                <a:solidFill>
                  <a:schemeClr val="tx1"/>
                </a:solidFill>
                <a:effectLst/>
                <a:latin typeface="Söhne"/>
              </a:rPr>
              <a:t> Combine text-based features with other modalities such as images and metadata to improve the detection of sophisticated spam emails.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3" name="Detecting Spam Emails K.ipynb - Colab - Google Chrome - 19 April 2024">
            <a:hlinkClick r:id="" action="ppaction://media"/>
            <a:extLst>
              <a:ext uri="{FF2B5EF4-FFF2-40B4-BE49-F238E27FC236}">
                <a16:creationId xmlns:a16="http://schemas.microsoft.com/office/drawing/2014/main" id="{B2173789-C4DD-8C0D-C003-728115782C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63780" y="993828"/>
            <a:ext cx="6544567" cy="3681319"/>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9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62147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dirty="0">
              <a:solidFill>
                <a:schemeClr val="tx1"/>
              </a:solidFill>
            </a:endParaRP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261884"/>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https://www.coursera.org/</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https://www.udacity.com/</a:t>
            </a:r>
            <a:endParaRPr lang="en-US" dirty="0">
              <a:solidFill>
                <a:srgbClr val="0000FF"/>
              </a:solidFill>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https://www.kaggle.com/learn</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https://codelabs.developers.google.com/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031325"/>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lang="en-US" b="0"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169551"/>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lang="en-US" dirty="0">
              <a:solidFill>
                <a:schemeClr val="tx1"/>
              </a:solidFill>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chemeClr val="tx1"/>
                </a:solidFill>
                <a:effectLst/>
              </a:rPr>
              <a:t>Aim: </a:t>
            </a:r>
            <a:r>
              <a:rPr lang="en-US" b="0" i="0" dirty="0">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lang="en-US"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85737" y="1059838"/>
            <a:ext cx="8650925" cy="2821285"/>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Collect a dataset of labeled emails, including spam and non-spam (ham) emails.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Preprocess the email text data to prepare it for machine learning model training.</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Extract relevant features from the email text data using techniques such as TF-IDF and N-grams.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Train a machine learning model, such as a Naive Bayes classifier or a Support Vector Machine (SVM), using the extracted features.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Evaluate the performance of the trained model using metrics such as accuracy, precision, recall, and F1 score.</a:t>
            </a:r>
            <a:r>
              <a:rPr lang="en-US" sz="1600" i="0" dirty="0">
                <a:solidFill>
                  <a:schemeClr val="tx1"/>
                </a:solidFill>
                <a:effectLst/>
              </a:rPr>
              <a:t>.</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Develop a user-friendly interface for the spam detection system, allowing users to easily classify emails as spam or non-spam</a:t>
            </a:r>
            <a:r>
              <a:rPr lang="en-US" sz="1600" i="0" dirty="0">
                <a:solidFill>
                  <a:schemeClr val="tx1"/>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08799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dirty="0"/>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id="{BA29D41D-E059-D662-7641-E3CDEB5A0828}"/>
              </a:ext>
            </a:extLst>
          </p:cNvPr>
          <p:cNvPicPr>
            <a:picLocks noChangeAspect="1"/>
          </p:cNvPicPr>
          <p:nvPr/>
        </p:nvPicPr>
        <p:blipFill rotWithShape="1">
          <a:blip r:embed="rId3"/>
          <a:srcRect l="16240" t="9900" r="13904" b="2496"/>
          <a:stretch/>
        </p:blipFill>
        <p:spPr>
          <a:xfrm>
            <a:off x="2131080" y="1222736"/>
            <a:ext cx="4745813" cy="3347762"/>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577</TotalTime>
  <Words>918</Words>
  <Application>Microsoft Office PowerPoint</Application>
  <PresentationFormat>On-screen Show (16:9)</PresentationFormat>
  <Paragraphs>84</Paragraphs>
  <Slides>17</Slides>
  <Notes>17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IBM Plex Sans</vt:lpstr>
      <vt:lpstr>Nunito</vt:lpstr>
      <vt:lpstr>Söhne</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Ramar Velusamy</cp:lastModifiedBy>
  <cp:revision>165</cp:revision>
  <dcterms:modified xsi:type="dcterms:W3CDTF">2024-04-18T19:15:16Z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